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5854A-1B4B-315A-909D-46D990204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BC0C6-9BFF-E863-7AFD-5A74D7CBB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096CF-B93E-BB7D-66E2-A42BD814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CBE1-F050-8B82-23E7-2BD453BA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A3A9D-82D6-C984-38D0-8B7241B6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522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C3F5-210A-BBD3-BE71-48A5F714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60ABE-8CA1-7457-5328-463E8E268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2601B-34EC-456E-F4C8-1744EA44A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B74AA-D1D3-B672-FDEE-90D312E5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AA63D-7416-1D17-3165-770BEDE1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496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FB34B9-59D2-61CE-08CA-A29A6051E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7BDD8-77CE-AE1A-E267-8217DA1F9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90443-6FC6-4AB7-D765-37266401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3B26F-04E8-FEF5-E801-D591C1B7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11B11-9AE6-88E9-50EA-2DF4CFC0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73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C94B-1D7F-6595-DDD2-9C38EE6D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7B20F-B89C-07D7-9B24-38F7BC304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4D988-95AD-8DAD-BF27-D283C1BFB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6FFEA-74D7-F75C-A83C-63115B04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5461D-F563-CE37-D758-9C21E422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26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B54E-6C5B-1454-0DF0-1AAFA10CA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3F50F-E826-0037-F83F-A9D7D4B40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8C9AC-34A6-3AB9-0625-F23CF06D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17CDB-0EB1-1B5E-9590-261AB656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7ABF4-66C5-AE1C-85A4-7C294308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863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E4A09-05D7-4316-7E23-3626AC1E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0AB4D-BF11-59CB-2CDD-6A28F2165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ABA75-FB8D-673F-C9FB-F8638CC94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6CBFC-2746-AA20-8981-0408EE97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FB09C-2AF9-C110-0A7A-F8035489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1D67C-A438-00B1-BDB1-29FE332C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751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4CF3-2F86-8787-1214-C96B589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776F8-3CE8-8CCF-20DE-935D61F23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02BD5-FC62-3228-A835-FD4D9E082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44E130-1A30-819C-DDF6-AB477D994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CED60-D364-CB30-64C4-3B3B9BE04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DE8285-D55F-599A-1E64-E87125DB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27CA8-B83F-B235-E074-0C7EC0E7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D0777-6031-E90D-6C6A-E0465431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972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E8CEB-351D-3C3B-2D37-8A64C16C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DA256-A8C5-52D9-D7C7-9D394B66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2E39F-42C1-B9A2-B930-4FB86DA9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172B9-BA38-3801-70B6-707C2472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119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A92631-A9A7-4ED7-A496-6E8039BF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A2722-5FB4-B6B3-9744-3CC58B44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613A4-3B1E-0006-43DB-DC232BE9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893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B23E8-620B-6745-9AB5-BCC3A843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D254-EFD5-541B-AB46-03D68062C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7F305-F607-19CC-18B3-D2B3F5BBB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8ECAF-3410-EC38-4EE6-0CDBF10B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46C59-0FD6-3AF8-D4D4-C52421BB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64E43-5D86-6D9B-C3C1-E2678F62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158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07C33-BEA8-91B5-8CFF-D1BA5EC4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E1170F-0FCD-A374-D8E3-14A11735C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72E4B-C33D-C071-5F40-AAA505481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8ABCD-D909-E23F-D017-69C8F4EE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1D19A-A0E0-D0AB-C4C9-1505A4E6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AA133-78E4-D865-4A96-FE25875A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687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46328-7309-601A-65A4-FFFD7EAD1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AF83B-712B-92CE-04B4-C7D5BF054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401C9-5388-09EB-9D0C-EF8C11FBB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25DA73-65B1-4A79-87DF-DCE89708ACBF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B49A4-A478-EC31-908A-712A434D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2701F-75FB-F813-3960-2B2F60CA9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D59FCD-931F-4D70-9291-4A176E0B3C8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2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E8DD-21F7-89FF-225A-BFFFC6820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40113"/>
            <a:ext cx="10515600" cy="703386"/>
          </a:xfrm>
        </p:spPr>
        <p:txBody>
          <a:bodyPr/>
          <a:lstStyle/>
          <a:p>
            <a:r>
              <a:rPr lang="en-US" dirty="0"/>
              <a:t>Sample for videos of commissioning tests</a:t>
            </a:r>
            <a:endParaRPr lang="en-SG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45B433-D528-F408-25AB-155BCD0B26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94159"/>
              </p:ext>
            </p:extLst>
          </p:nvPr>
        </p:nvGraphicFramePr>
        <p:xfrm>
          <a:off x="838200" y="743499"/>
          <a:ext cx="10515597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59844949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0510488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802637423"/>
                    </a:ext>
                  </a:extLst>
                </a:gridCol>
              </a:tblGrid>
              <a:tr h="43151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Air-tightness </a:t>
                      </a:r>
                      <a:r>
                        <a:rPr lang="en-US" dirty="0"/>
                        <a:t>test</a:t>
                      </a:r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Light penetration test</a:t>
                      </a:r>
                      <a:endParaRPr lang="en-SG" dirty="0"/>
                    </a:p>
                    <a:p>
                      <a:pPr algn="ctr"/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Chalk mark test </a:t>
                      </a:r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065085"/>
                  </a:ext>
                </a:extLst>
              </a:tr>
              <a:tr h="354273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43243"/>
                  </a:ext>
                </a:extLst>
              </a:tr>
            </a:tbl>
          </a:graphicData>
        </a:graphic>
      </p:graphicFrame>
      <p:pic>
        <p:nvPicPr>
          <p:cNvPr id="5" name="Air-Tightness Test_Ver1.0-Sep2024">
            <a:hlinkClick r:id="" action="ppaction://media"/>
            <a:extLst>
              <a:ext uri="{FF2B5EF4-FFF2-40B4-BE49-F238E27FC236}">
                <a16:creationId xmlns:a16="http://schemas.microsoft.com/office/drawing/2014/main" id="{DB0054FD-2509-18D1-59F1-5A557ED225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1253" y="1588034"/>
            <a:ext cx="2804846" cy="4955229"/>
          </a:xfrm>
          <a:prstGeom prst="rect">
            <a:avLst/>
          </a:prstGeom>
        </p:spPr>
      </p:pic>
      <p:pic>
        <p:nvPicPr>
          <p:cNvPr id="6" name="Chalk Mark Test_Ver1.0-Sep2024">
            <a:hlinkClick r:id="" action="ppaction://media"/>
            <a:extLst>
              <a:ext uri="{FF2B5EF4-FFF2-40B4-BE49-F238E27FC236}">
                <a16:creationId xmlns:a16="http://schemas.microsoft.com/office/drawing/2014/main" id="{86AC6EA9-94E7-472D-2F40-55BAC5D0A6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5900" y="1588037"/>
            <a:ext cx="2804846" cy="4955227"/>
          </a:xfrm>
          <a:prstGeom prst="rect">
            <a:avLst/>
          </a:prstGeom>
        </p:spPr>
      </p:pic>
      <p:pic>
        <p:nvPicPr>
          <p:cNvPr id="7" name="Light Penetration Test_Ver1.0-Sep2024">
            <a:hlinkClick r:id="" action="ppaction://media"/>
            <a:extLst>
              <a:ext uri="{FF2B5EF4-FFF2-40B4-BE49-F238E27FC236}">
                <a16:creationId xmlns:a16="http://schemas.microsoft.com/office/drawing/2014/main" id="{ACDB8564-9A8F-1E2A-3D7B-5E3522D979B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3576" y="1588034"/>
            <a:ext cx="2804847" cy="49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</Words>
  <Application>Microsoft Office PowerPoint</Application>
  <PresentationFormat>Widescreen</PresentationFormat>
  <Paragraphs>36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Sample for videos of commissioning tests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Kah Wai TANG (BCA)</cp:lastModifiedBy>
  <cp:revision>6</cp:revision>
  <dcterms:created xsi:type="dcterms:W3CDTF">2024-08-27T04:07:01Z</dcterms:created>
  <dcterms:modified xsi:type="dcterms:W3CDTF">2024-08-27T05:33:07Z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34c4c7-833e-41e4-b0ab-cdb227a2f6f7_Enabled">
    <vt:lpwstr>true</vt:lpwstr>
  </property>
  <property fmtid="{D5CDD505-2E9C-101B-9397-08002B2CF9AE}" pid="3" name="MSIP_Label_5434c4c7-833e-41e4-b0ab-cdb227a2f6f7_SetDate">
    <vt:lpwstr>2024-08-27T04:11:40Z</vt:lpwstr>
  </property>
  <property fmtid="{D5CDD505-2E9C-101B-9397-08002B2CF9AE}" pid="4" name="MSIP_Label_5434c4c7-833e-41e4-b0ab-cdb227a2f6f7_Method">
    <vt:lpwstr>Privileged</vt:lpwstr>
  </property>
  <property fmtid="{D5CDD505-2E9C-101B-9397-08002B2CF9AE}" pid="5" name="MSIP_Label_5434c4c7-833e-41e4-b0ab-cdb227a2f6f7_Name">
    <vt:lpwstr>Official (Open)</vt:lpwstr>
  </property>
  <property fmtid="{D5CDD505-2E9C-101B-9397-08002B2CF9AE}" pid="6" name="MSIP_Label_5434c4c7-833e-41e4-b0ab-cdb227a2f6f7_SiteId">
    <vt:lpwstr>0b11c524-9a1c-4e1b-84cb-6336aefc2243</vt:lpwstr>
  </property>
  <property fmtid="{D5CDD505-2E9C-101B-9397-08002B2CF9AE}" pid="7" name="MSIP_Label_5434c4c7-833e-41e4-b0ab-cdb227a2f6f7_ActionId">
    <vt:lpwstr>c6b239ce-9166-4c3d-b989-109156d71f69</vt:lpwstr>
  </property>
  <property fmtid="{D5CDD505-2E9C-101B-9397-08002B2CF9AE}" pid="8" name="MSIP_Label_5434c4c7-833e-41e4-b0ab-cdb227a2f6f7_ContentBits">
    <vt:lpwstr>0</vt:lpwstr>
  </property>
</Properties>
</file>